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6"/>
  </p:notesMasterIdLst>
  <p:sldIdLst>
    <p:sldId id="834" r:id="rId2"/>
    <p:sldId id="795" r:id="rId3"/>
    <p:sldId id="858" r:id="rId4"/>
    <p:sldId id="871" r:id="rId5"/>
    <p:sldId id="870" r:id="rId6"/>
    <p:sldId id="860" r:id="rId7"/>
    <p:sldId id="873" r:id="rId8"/>
    <p:sldId id="861" r:id="rId9"/>
    <p:sldId id="872" r:id="rId10"/>
    <p:sldId id="874" r:id="rId11"/>
    <p:sldId id="862" r:id="rId12"/>
    <p:sldId id="876" r:id="rId13"/>
    <p:sldId id="863" r:id="rId14"/>
    <p:sldId id="877" r:id="rId15"/>
    <p:sldId id="841" r:id="rId16"/>
    <p:sldId id="843" r:id="rId17"/>
    <p:sldId id="844" r:id="rId18"/>
    <p:sldId id="875" r:id="rId19"/>
    <p:sldId id="880" r:id="rId20"/>
    <p:sldId id="878" r:id="rId21"/>
    <p:sldId id="879" r:id="rId22"/>
    <p:sldId id="866" r:id="rId23"/>
    <p:sldId id="882" r:id="rId24"/>
    <p:sldId id="881" r:id="rId25"/>
    <p:sldId id="883" r:id="rId26"/>
    <p:sldId id="867" r:id="rId27"/>
    <p:sldId id="868" r:id="rId28"/>
    <p:sldId id="839" r:id="rId29"/>
    <p:sldId id="884" r:id="rId30"/>
    <p:sldId id="885" r:id="rId31"/>
    <p:sldId id="887" r:id="rId32"/>
    <p:sldId id="886" r:id="rId33"/>
    <p:sldId id="865" r:id="rId34"/>
    <p:sldId id="888" r:id="rId35"/>
    <p:sldId id="889" r:id="rId36"/>
    <p:sldId id="890" r:id="rId37"/>
    <p:sldId id="891" r:id="rId38"/>
    <p:sldId id="832" r:id="rId39"/>
    <p:sldId id="848" r:id="rId40"/>
    <p:sldId id="849" r:id="rId41"/>
    <p:sldId id="856" r:id="rId42"/>
    <p:sldId id="835" r:id="rId43"/>
    <p:sldId id="850" r:id="rId44"/>
    <p:sldId id="851" r:id="rId45"/>
    <p:sldId id="836" r:id="rId46"/>
    <p:sldId id="852" r:id="rId47"/>
    <p:sldId id="854" r:id="rId48"/>
    <p:sldId id="855" r:id="rId49"/>
    <p:sldId id="853" r:id="rId50"/>
    <p:sldId id="893" r:id="rId51"/>
    <p:sldId id="845" r:id="rId52"/>
    <p:sldId id="896" r:id="rId53"/>
    <p:sldId id="895" r:id="rId54"/>
    <p:sldId id="847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5" autoAdjust="0"/>
    <p:restoredTop sz="94660"/>
  </p:normalViewPr>
  <p:slideViewPr>
    <p:cSldViewPr>
      <p:cViewPr varScale="1">
        <p:scale>
          <a:sx n="85" d="100"/>
          <a:sy n="85" d="100"/>
        </p:scale>
        <p:origin x="101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04" d="100"/>
          <a:sy n="104" d="100"/>
        </p:scale>
        <p:origin x="-351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50865-65CE-2D4A-A6B4-D8EED025481C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385DD-1409-BF48-9634-A61162EA49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8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DD-1409-BF48-9634-A61162EA49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6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5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84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10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3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1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1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4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8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5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3291F6-FB00-460E-9340-8F2A37E54AC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49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457200"/>
            <a:ext cx="8639174" cy="2438399"/>
          </a:xfrm>
        </p:spPr>
        <p:txBody>
          <a:bodyPr>
            <a:normAutofit/>
          </a:bodyPr>
          <a:lstStyle/>
          <a:p>
            <a:r>
              <a:rPr sz="4000" dirty="0" smtClean="0"/>
              <a:t>CS </a:t>
            </a:r>
            <a:r>
              <a:rPr lang="en-US" sz="4000" dirty="0" smtClean="0"/>
              <a:t>53D</a:t>
            </a:r>
            <a:br>
              <a:rPr lang="en-US" sz="4000" dirty="0" smtClean="0"/>
            </a:br>
            <a:r>
              <a:rPr lang="en-US" sz="4000" dirty="0" smtClean="0"/>
              <a:t>Intro To Computer Forensics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Ryan</a:t>
            </a:r>
          </a:p>
          <a:p>
            <a:r>
              <a:rPr lang="en-US" dirty="0" smtClean="0"/>
              <a:t>ryantimothy@fhda.edu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3" y="3200400"/>
            <a:ext cx="39719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31566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096000" y="5943600"/>
            <a:ext cx="167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4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262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571"/>
            <a:ext cx="9144000" cy="49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8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8600"/>
            <a:ext cx="6781322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5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34636"/>
            <a:ext cx="7771967" cy="38415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38600"/>
            <a:ext cx="7771966" cy="25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10600" cy="571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72011"/>
            <a:ext cx="7245523" cy="5421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00" y="6400800"/>
            <a:ext cx="522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https</a:t>
            </a:r>
            <a:r>
              <a:rPr lang="en-US" dirty="0"/>
              <a:t>://www.splunk.com/en_us/training.html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2880" y="0"/>
            <a:ext cx="3982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Week 5 Assignment</a:t>
            </a:r>
          </a:p>
          <a:p>
            <a:pPr algn="ctr"/>
            <a:r>
              <a:rPr lang="en-US" sz="2800" dirty="0" smtClean="0"/>
              <a:t>Common IT Forensics Tool</a:t>
            </a:r>
          </a:p>
        </p:txBody>
      </p:sp>
    </p:spTree>
    <p:extLst>
      <p:ext uri="{BB962C8B-B14F-4D97-AF65-F5344CB8AC3E}">
        <p14:creationId xmlns:p14="http://schemas.microsoft.com/office/powerpoint/2010/main" val="22169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6670"/>
            <a:ext cx="4008120" cy="5856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19" y="553099"/>
            <a:ext cx="4343101" cy="6304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3581400"/>
            <a:ext cx="3855719" cy="213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37610" y="573881"/>
            <a:ext cx="4189465" cy="2851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37610" y="3581400"/>
            <a:ext cx="4021974" cy="2761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37610" y="4572000"/>
            <a:ext cx="4001192" cy="9905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91933" y="5845"/>
            <a:ext cx="557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Elective and Extra-Credit Lab Options</a:t>
            </a:r>
          </a:p>
        </p:txBody>
      </p:sp>
    </p:spTree>
    <p:extLst>
      <p:ext uri="{BB962C8B-B14F-4D97-AF65-F5344CB8AC3E}">
        <p14:creationId xmlns:p14="http://schemas.microsoft.com/office/powerpoint/2010/main" val="245157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1" y="552085"/>
            <a:ext cx="4249165" cy="5786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33400"/>
            <a:ext cx="4191000" cy="49924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05400" y="5047885"/>
            <a:ext cx="3872345" cy="38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92227" y="10180"/>
            <a:ext cx="557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Elective and Extra-Credit Lab Options</a:t>
            </a:r>
          </a:p>
        </p:txBody>
      </p:sp>
    </p:spTree>
    <p:extLst>
      <p:ext uri="{BB962C8B-B14F-4D97-AF65-F5344CB8AC3E}">
        <p14:creationId xmlns:p14="http://schemas.microsoft.com/office/powerpoint/2010/main" val="313494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67" y="-1"/>
            <a:ext cx="6633258" cy="168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66" y="1626992"/>
            <a:ext cx="6633259" cy="52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2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462254"/>
            <a:ext cx="6762750" cy="3119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709502"/>
            <a:ext cx="6762750" cy="3148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1452" y="10180"/>
            <a:ext cx="3376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Malware Analysis Process</a:t>
            </a:r>
          </a:p>
        </p:txBody>
      </p:sp>
    </p:spTree>
    <p:extLst>
      <p:ext uri="{BB962C8B-B14F-4D97-AF65-F5344CB8AC3E}">
        <p14:creationId xmlns:p14="http://schemas.microsoft.com/office/powerpoint/2010/main" val="3780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647700" y="20782"/>
            <a:ext cx="76809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CS53D: Intro to Computer Forensics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57200" y="1219200"/>
            <a:ext cx="70104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Week 5 Agenda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 smtClean="0">
                <a:cs typeface="Tahoma" pitchFamily="34" charset="0"/>
              </a:rPr>
              <a:t>Course and Assignment Review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>
                <a:cs typeface="Tahoma" pitchFamily="34" charset="0"/>
              </a:rPr>
              <a:t>Threat Intelligence Examples 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 smtClean="0">
                <a:cs typeface="Tahoma" pitchFamily="34" charset="0"/>
              </a:rPr>
              <a:t>Cyber News: Garmin Ransomware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 smtClean="0">
                <a:cs typeface="Tahoma" pitchFamily="34" charset="0"/>
              </a:rPr>
              <a:t>Gmail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 smtClean="0">
                <a:cs typeface="Tahoma" pitchFamily="34" charset="0"/>
              </a:rPr>
              <a:t>Google Drive &amp; Earth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 smtClean="0">
                <a:cs typeface="Tahoma" pitchFamily="34" charset="0"/>
              </a:rPr>
              <a:t>Final Exam Summary</a:t>
            </a:r>
          </a:p>
          <a:p>
            <a:pPr lvl="1">
              <a:spcBef>
                <a:spcPts val="1200"/>
              </a:spcBef>
              <a:buClr>
                <a:schemeClr val="accent5"/>
              </a:buClr>
              <a:defRPr/>
            </a:pPr>
            <a:endParaRPr lang="en-US" sz="2600" dirty="0" smtClean="0">
              <a:cs typeface="Tahoma" pitchFamily="34" charset="0"/>
            </a:endParaRPr>
          </a:p>
          <a:p>
            <a:pPr lvl="1">
              <a:spcBef>
                <a:spcPts val="1200"/>
              </a:spcBef>
              <a:buClr>
                <a:schemeClr val="accent5"/>
              </a:buClr>
              <a:defRPr/>
            </a:pPr>
            <a:endParaRPr lang="en-US" sz="2600" dirty="0" smtClean="0"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242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2200" y="6248400"/>
            <a:ext cx="475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https://www.aldeid.com/wiki/Pescanner</a:t>
            </a:r>
          </a:p>
        </p:txBody>
      </p:sp>
    </p:spTree>
    <p:extLst>
      <p:ext uri="{BB962C8B-B14F-4D97-AF65-F5344CB8AC3E}">
        <p14:creationId xmlns:p14="http://schemas.microsoft.com/office/powerpoint/2010/main" val="15998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4912"/>
            <a:ext cx="7620000" cy="2798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55481" y="10180"/>
            <a:ext cx="3448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Malware Analysis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28999"/>
            <a:ext cx="7620000" cy="30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4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85800"/>
            <a:ext cx="8839200" cy="38115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7" y="4497334"/>
            <a:ext cx="8830733" cy="1741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9956" y="10180"/>
            <a:ext cx="631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Chapter 13: Leveraging Threat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842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0"/>
            <a:ext cx="7554898" cy="20801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062401"/>
            <a:ext cx="7554898" cy="46458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2362200"/>
            <a:ext cx="18268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Tactics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Techniques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Procedures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7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5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1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5" y="3876694"/>
            <a:ext cx="8703595" cy="2981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3" y="432666"/>
            <a:ext cx="8709737" cy="3453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6600" y="-76200"/>
            <a:ext cx="268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https://zeek.org/</a:t>
            </a:r>
          </a:p>
        </p:txBody>
      </p:sp>
    </p:spTree>
    <p:extLst>
      <p:ext uri="{BB962C8B-B14F-4D97-AF65-F5344CB8AC3E}">
        <p14:creationId xmlns:p14="http://schemas.microsoft.com/office/powerpoint/2010/main" val="244614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55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700" y="6477000"/>
            <a:ext cx="861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https://www.thalesgroup.com/en/activities/security/critical-information-systems-and-cybersecurity/cyber-threat-intelligence</a:t>
            </a:r>
          </a:p>
        </p:txBody>
      </p:sp>
    </p:spTree>
    <p:extLst>
      <p:ext uri="{BB962C8B-B14F-4D97-AF65-F5344CB8AC3E}">
        <p14:creationId xmlns:p14="http://schemas.microsoft.com/office/powerpoint/2010/main" val="216716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943725" cy="60293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553200"/>
            <a:ext cx="8788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https://www.blueliv.com/cyber-security-and-cyber-threat-intelligence-blog-blueliv/threat-intelligence/what-is-threat-intelligence/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173"/>
            <a:ext cx="6943725" cy="46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431"/>
            <a:ext cx="9144000" cy="6367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7849" y="-6043"/>
            <a:ext cx="4553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Firewall Critical Threats 2019</a:t>
            </a:r>
          </a:p>
        </p:txBody>
      </p:sp>
    </p:spTree>
    <p:extLst>
      <p:ext uri="{BB962C8B-B14F-4D97-AF65-F5344CB8AC3E}">
        <p14:creationId xmlns:p14="http://schemas.microsoft.com/office/powerpoint/2010/main" val="2962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177"/>
            <a:ext cx="9144000" cy="4922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2007" y="-6043"/>
            <a:ext cx="438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Firewall Critical Threats 2020</a:t>
            </a:r>
          </a:p>
        </p:txBody>
      </p:sp>
    </p:spTree>
    <p:extLst>
      <p:ext uri="{BB962C8B-B14F-4D97-AF65-F5344CB8AC3E}">
        <p14:creationId xmlns:p14="http://schemas.microsoft.com/office/powerpoint/2010/main" val="5051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5534" y="0"/>
            <a:ext cx="59095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Course Outline</a:t>
            </a:r>
          </a:p>
          <a:p>
            <a:pPr marL="0" lvl="1" algn="ctr"/>
            <a:r>
              <a:rPr lang="en-US" sz="2600" dirty="0">
                <a:cs typeface="Tahoma" pitchFamily="34" charset="0"/>
              </a:rPr>
              <a:t>All Assignments Due Saturday, August 8th</a:t>
            </a:r>
            <a:r>
              <a:rPr lang="en-US" sz="2600" dirty="0" smtClean="0">
                <a:cs typeface="Tahoma" pitchFamily="34" charset="0"/>
              </a:rPr>
              <a:t>!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80" y="914400"/>
            <a:ext cx="6341910" cy="5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11" y="0"/>
            <a:ext cx="9158111" cy="1964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4163"/>
            <a:ext cx="9144000" cy="36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4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9124950" cy="1286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851"/>
            <a:ext cx="9129712" cy="52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634207"/>
            <a:ext cx="9144000" cy="62237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7437" y="0"/>
            <a:ext cx="758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Forensics Task – Was This The Hacking Entry Point?</a:t>
            </a:r>
          </a:p>
        </p:txBody>
      </p:sp>
    </p:spTree>
    <p:extLst>
      <p:ext uri="{BB962C8B-B14F-4D97-AF65-F5344CB8AC3E}">
        <p14:creationId xmlns:p14="http://schemas.microsoft.com/office/powerpoint/2010/main" val="21487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76250"/>
            <a:ext cx="6810375" cy="6353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85385" y="-46970"/>
            <a:ext cx="487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High-Profile Ransomware Attack</a:t>
            </a:r>
          </a:p>
        </p:txBody>
      </p:sp>
    </p:spTree>
    <p:extLst>
      <p:ext uri="{BB962C8B-B14F-4D97-AF65-F5344CB8AC3E}">
        <p14:creationId xmlns:p14="http://schemas.microsoft.com/office/powerpoint/2010/main" val="8080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-1"/>
            <a:ext cx="7162800" cy="65077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6488668"/>
            <a:ext cx="795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https://techcrunch.com/2020/07/25/garmin-outage-ransomware-sources/</a:t>
            </a:r>
          </a:p>
        </p:txBody>
      </p:sp>
    </p:spTree>
    <p:extLst>
      <p:ext uri="{BB962C8B-B14F-4D97-AF65-F5344CB8AC3E}">
        <p14:creationId xmlns:p14="http://schemas.microsoft.com/office/powerpoint/2010/main" val="10622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76923"/>
            <a:ext cx="7239000" cy="5451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0"/>
            <a:ext cx="7239000" cy="976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457200" y="6477000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https://www.bleepingcomputer.com/news/security/garmin-outage-caused-by-confirmed-wastedlocker-ransomware-attack/</a:t>
            </a:r>
          </a:p>
        </p:txBody>
      </p:sp>
    </p:spTree>
    <p:extLst>
      <p:ext uri="{BB962C8B-B14F-4D97-AF65-F5344CB8AC3E}">
        <p14:creationId xmlns:p14="http://schemas.microsoft.com/office/powerpoint/2010/main" val="5636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44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505" y="6172200"/>
            <a:ext cx="8624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https://labs.sentinelone.com/wastedlocker-ransomware-abusing-ads-and-ntfs-file-attributes/</a:t>
            </a:r>
          </a:p>
        </p:txBody>
      </p:sp>
    </p:spTree>
    <p:extLst>
      <p:ext uri="{BB962C8B-B14F-4D97-AF65-F5344CB8AC3E}">
        <p14:creationId xmlns:p14="http://schemas.microsoft.com/office/powerpoint/2010/main" val="220281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16643"/>
            <a:ext cx="7010400" cy="63413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286" y="0"/>
            <a:ext cx="840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Forensics Task – What Are Ransomware Characteristics?</a:t>
            </a:r>
          </a:p>
        </p:txBody>
      </p:sp>
    </p:spTree>
    <p:extLst>
      <p:ext uri="{BB962C8B-B14F-4D97-AF65-F5344CB8AC3E}">
        <p14:creationId xmlns:p14="http://schemas.microsoft.com/office/powerpoint/2010/main" val="23634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82"/>
            <a:ext cx="9144000" cy="60311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6324600"/>
            <a:ext cx="595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https://www.dataforensics.org/google-apps-forensic/</a:t>
            </a:r>
          </a:p>
        </p:txBody>
      </p:sp>
    </p:spTree>
    <p:extLst>
      <p:ext uri="{BB962C8B-B14F-4D97-AF65-F5344CB8AC3E}">
        <p14:creationId xmlns:p14="http://schemas.microsoft.com/office/powerpoint/2010/main" val="247324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33400"/>
            <a:ext cx="6525504" cy="5764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0"/>
            <a:ext cx="4137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Android to YouTube – TMI?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6355" y="6336268"/>
            <a:ext cx="514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https://takeout.google.com/settings/takeout</a:t>
            </a:r>
          </a:p>
        </p:txBody>
      </p:sp>
    </p:spTree>
    <p:extLst>
      <p:ext uri="{BB962C8B-B14F-4D97-AF65-F5344CB8AC3E}">
        <p14:creationId xmlns:p14="http://schemas.microsoft.com/office/powerpoint/2010/main" val="11366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3652" y="0"/>
            <a:ext cx="257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Quiz 2 Summary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402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3687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5634" y="86380"/>
            <a:ext cx="5532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Start Time 10:52AM, Finish 12:45PM</a:t>
            </a:r>
          </a:p>
          <a:p>
            <a:pPr algn="ctr"/>
            <a:r>
              <a:rPr lang="en-US" sz="2800" dirty="0" smtClean="0"/>
              <a:t>Size ~ 6GB </a:t>
            </a:r>
          </a:p>
        </p:txBody>
      </p:sp>
    </p:spTree>
    <p:extLst>
      <p:ext uri="{BB962C8B-B14F-4D97-AF65-F5344CB8AC3E}">
        <p14:creationId xmlns:p14="http://schemas.microsoft.com/office/powerpoint/2010/main" val="14575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8" y="523220"/>
            <a:ext cx="7977932" cy="6334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9723" y="0"/>
            <a:ext cx="5879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Great For Investigators, Bad For Privacy</a:t>
            </a:r>
          </a:p>
        </p:txBody>
      </p:sp>
    </p:spTree>
    <p:extLst>
      <p:ext uri="{BB962C8B-B14F-4D97-AF65-F5344CB8AC3E}">
        <p14:creationId xmlns:p14="http://schemas.microsoft.com/office/powerpoint/2010/main" val="98593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05800" cy="6301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6412468"/>
            <a:ext cx="778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https://cyberforensicator.com/2018/10/19/cloud-forensics-google-drive/</a:t>
            </a:r>
          </a:p>
        </p:txBody>
      </p:sp>
    </p:spTree>
    <p:extLst>
      <p:ext uri="{BB962C8B-B14F-4D97-AF65-F5344CB8AC3E}">
        <p14:creationId xmlns:p14="http://schemas.microsoft.com/office/powerpoint/2010/main" val="252785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8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613"/>
            <a:ext cx="8077200" cy="683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915400" cy="6405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9664" y="6553200"/>
            <a:ext cx="9279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https://searchsecurity.techtarget.com/feature/Google-Earth-Forensics-Using-Google-Earth-Geo-Location-in-Digital-Forensic-Investigations</a:t>
            </a:r>
          </a:p>
        </p:txBody>
      </p:sp>
    </p:spTree>
    <p:extLst>
      <p:ext uri="{BB962C8B-B14F-4D97-AF65-F5344CB8AC3E}">
        <p14:creationId xmlns:p14="http://schemas.microsoft.com/office/powerpoint/2010/main" val="24190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240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0986" y="-6043"/>
            <a:ext cx="331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GE and GPS Forensics</a:t>
            </a:r>
          </a:p>
        </p:txBody>
      </p:sp>
    </p:spTree>
    <p:extLst>
      <p:ext uri="{BB962C8B-B14F-4D97-AF65-F5344CB8AC3E}">
        <p14:creationId xmlns:p14="http://schemas.microsoft.com/office/powerpoint/2010/main" val="14709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610600" cy="67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0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25192"/>
            <a:ext cx="7685752" cy="56777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6488668"/>
            <a:ext cx="390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https://www.whatsmygps.com/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-54352"/>
            <a:ext cx="458882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/>
              <a:t>Foothill College GPS Coordinates</a:t>
            </a:r>
          </a:p>
          <a:p>
            <a:pPr algn="ctr"/>
            <a:r>
              <a:rPr lang="en-US" sz="2600" dirty="0" smtClean="0"/>
              <a:t>37.36N, -122.12W </a:t>
            </a:r>
          </a:p>
        </p:txBody>
      </p:sp>
    </p:spTree>
    <p:extLst>
      <p:ext uri="{BB962C8B-B14F-4D97-AF65-F5344CB8AC3E}">
        <p14:creationId xmlns:p14="http://schemas.microsoft.com/office/powerpoint/2010/main" val="27427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37074"/>
            <a:ext cx="6848450" cy="6085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3651" y="6927"/>
            <a:ext cx="6096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Google Maps – Right Click – What’s Here</a:t>
            </a:r>
          </a:p>
        </p:txBody>
      </p:sp>
    </p:spTree>
    <p:extLst>
      <p:ext uri="{BB962C8B-B14F-4D97-AF65-F5344CB8AC3E}">
        <p14:creationId xmlns:p14="http://schemas.microsoft.com/office/powerpoint/2010/main" val="235330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6400" y="0"/>
            <a:ext cx="5657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Week 4 Discussion, Great Responses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599"/>
            <a:ext cx="9144000" cy="54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0" y="76200"/>
            <a:ext cx="2774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Final Exam Summary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57200" y="914400"/>
            <a:ext cx="70104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ahoma" pitchFamily="34" charset="0"/>
              </a:rPr>
              <a:t>Multiple-Choice</a:t>
            </a:r>
            <a:r>
              <a:rPr kumimoji="0" lang="en-US" sz="2400" b="0" i="0" u="none" strike="noStrike" kern="1200" cap="none" spc="3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ahoma" pitchFamily="34" charset="0"/>
              </a:rPr>
              <a:t> Question Topics:</a:t>
            </a:r>
            <a:endParaRPr kumimoji="0" lang="en-US" sz="2400" b="0" i="0" u="none" strike="noStrike" kern="1200" cap="none" spc="3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ahoma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Laws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Volatile Data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File Formats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Password Retention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Mobile Devices</a:t>
            </a:r>
            <a:endParaRPr lang="en-US" sz="2600" dirty="0" smtClean="0">
              <a:cs typeface="Tahoma" pitchFamily="34" charset="0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57200" y="4286492"/>
            <a:ext cx="7010400" cy="986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ahoma" pitchFamily="34" charset="0"/>
              </a:rPr>
              <a:t>Essay</a:t>
            </a:r>
            <a:r>
              <a:rPr kumimoji="0" lang="en-US" sz="2400" b="0" i="0" u="none" strike="noStrike" kern="1200" cap="none" spc="3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ahoma" pitchFamily="34" charset="0"/>
              </a:rPr>
              <a:t> Question Topic:</a:t>
            </a:r>
            <a:endParaRPr kumimoji="0" lang="en-US" sz="2400" b="0" i="0" u="none" strike="noStrike" kern="1200" cap="none" spc="3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ahoma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Cloud Service Forensics </a:t>
            </a:r>
          </a:p>
        </p:txBody>
      </p:sp>
    </p:spTree>
    <p:extLst>
      <p:ext uri="{BB962C8B-B14F-4D97-AF65-F5344CB8AC3E}">
        <p14:creationId xmlns:p14="http://schemas.microsoft.com/office/powerpoint/2010/main" val="32343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045" y="-6043"/>
            <a:ext cx="306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Final Lab </a:t>
            </a:r>
            <a:r>
              <a:rPr lang="en-US" sz="2800" dirty="0" err="1" smtClean="0"/>
              <a:t>Assigment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7177"/>
            <a:ext cx="7467600" cy="601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"/>
            <a:ext cx="7162800" cy="66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43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"/>
            <a:ext cx="8382000" cy="64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98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31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1272"/>
            <a:ext cx="9144000" cy="47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1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96079"/>
            <a:ext cx="7452642" cy="53619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0"/>
            <a:ext cx="6361723" cy="12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70094" cy="3759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86200"/>
            <a:ext cx="8370094" cy="27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49812"/>
            <a:ext cx="7543800" cy="328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9600"/>
            <a:ext cx="7543800" cy="26467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7617" y="0"/>
            <a:ext cx="335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Linux File Permissions</a:t>
            </a:r>
          </a:p>
        </p:txBody>
      </p:sp>
    </p:spTree>
    <p:extLst>
      <p:ext uri="{BB962C8B-B14F-4D97-AF65-F5344CB8AC3E}">
        <p14:creationId xmlns:p14="http://schemas.microsoft.com/office/powerpoint/2010/main" val="24643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5865</TotalTime>
  <Words>259</Words>
  <Application>Microsoft Office PowerPoint</Application>
  <PresentationFormat>On-screen Show (4:3)</PresentationFormat>
  <Paragraphs>63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Tahoma</vt:lpstr>
      <vt:lpstr>Tunga</vt:lpstr>
      <vt:lpstr>Wingdings</vt:lpstr>
      <vt:lpstr>Celestial</vt:lpstr>
      <vt:lpstr>CS 53D Intro To Computer Forensics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NETW-230 Windows Server OS</dc:title>
  <dc:creator>nomad</dc:creator>
  <cp:lastModifiedBy>Tim Ryan</cp:lastModifiedBy>
  <cp:revision>1093</cp:revision>
  <dcterms:created xsi:type="dcterms:W3CDTF">2015-12-31T23:55:41Z</dcterms:created>
  <dcterms:modified xsi:type="dcterms:W3CDTF">2020-07-28T00:58:11Z</dcterms:modified>
</cp:coreProperties>
</file>